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62" r:id="rId3"/>
    <p:sldId id="263" r:id="rId4"/>
    <p:sldId id="264" r:id="rId5"/>
    <p:sldId id="259" r:id="rId6"/>
    <p:sldId id="257" r:id="rId7"/>
    <p:sldId id="258" r:id="rId8"/>
    <p:sldId id="261" r:id="rId9"/>
    <p:sldId id="267" r:id="rId10"/>
    <p:sldId id="268" r:id="rId11"/>
    <p:sldId id="266" r:id="rId12"/>
    <p:sldId id="269" r:id="rId13"/>
    <p:sldId id="265" r:id="rId14"/>
    <p:sldId id="260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0"/>
    <p:restoredTop sz="95940"/>
  </p:normalViewPr>
  <p:slideViewPr>
    <p:cSldViewPr snapToGrid="0" snapToObjects="1">
      <p:cViewPr varScale="1">
        <p:scale>
          <a:sx n="118" d="100"/>
          <a:sy n="118" d="100"/>
        </p:scale>
        <p:origin x="360" y="20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2.png>
</file>

<file path=ppt/media/image3.gif>
</file>

<file path=ppt/media/image4.gif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0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4/28/20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4/28/20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0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4/28/20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09057" y="2794005"/>
            <a:ext cx="9448800" cy="1825096"/>
          </a:xfrm>
        </p:spPr>
        <p:txBody>
          <a:bodyPr/>
          <a:lstStyle/>
          <a:p>
            <a:pPr algn="ctr"/>
            <a:r>
              <a:rPr lang="en-US" dirty="0"/>
              <a:t>Group 3 - lit</a:t>
            </a:r>
          </a:p>
        </p:txBody>
      </p:sp>
    </p:spTree>
    <p:extLst>
      <p:ext uri="{BB962C8B-B14F-4D97-AF65-F5344CB8AC3E}">
        <p14:creationId xmlns:p14="http://schemas.microsoft.com/office/powerpoint/2010/main" val="934648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5DC69DC7-AB16-9847-9416-E7EC2AF480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73628" y="687161"/>
            <a:ext cx="9873343" cy="6170839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5CF3E375-E0BD-8D4B-AF53-742C1B7A7FB6}"/>
              </a:ext>
            </a:extLst>
          </p:cNvPr>
          <p:cNvSpPr txBox="1"/>
          <p:nvPr/>
        </p:nvSpPr>
        <p:spPr>
          <a:xfrm>
            <a:off x="1045029" y="206829"/>
            <a:ext cx="468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TRELLO BOARD – SPRINT 2</a:t>
            </a:r>
          </a:p>
        </p:txBody>
      </p:sp>
    </p:spTree>
    <p:extLst>
      <p:ext uri="{BB962C8B-B14F-4D97-AF65-F5344CB8AC3E}">
        <p14:creationId xmlns:p14="http://schemas.microsoft.com/office/powerpoint/2010/main" val="41168004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3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62559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Test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Test all pages link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 presentation</a:t>
            </a:r>
          </a:p>
        </p:txBody>
      </p:sp>
    </p:spTree>
    <p:extLst>
      <p:ext uri="{BB962C8B-B14F-4D97-AF65-F5344CB8AC3E}">
        <p14:creationId xmlns:p14="http://schemas.microsoft.com/office/powerpoint/2010/main" val="106956187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7B6F157-CA94-8542-AA59-89DC4012AB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600" y="727982"/>
            <a:ext cx="9808029" cy="6130018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87637F4-84EB-F047-9693-E168DF88418A}"/>
              </a:ext>
            </a:extLst>
          </p:cNvPr>
          <p:cNvSpPr txBox="1"/>
          <p:nvPr/>
        </p:nvSpPr>
        <p:spPr>
          <a:xfrm>
            <a:off x="1045029" y="206829"/>
            <a:ext cx="468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TRELLO BOARD – SPRINT 3</a:t>
            </a:r>
          </a:p>
        </p:txBody>
      </p:sp>
    </p:spTree>
    <p:extLst>
      <p:ext uri="{BB962C8B-B14F-4D97-AF65-F5344CB8AC3E}">
        <p14:creationId xmlns:p14="http://schemas.microsoft.com/office/powerpoint/2010/main" val="3654092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715B34-2BEE-074E-A5CD-F2328CEA42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15686" y="361602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Our BLOG </a:t>
            </a:r>
          </a:p>
        </p:txBody>
      </p:sp>
    </p:spTree>
    <p:extLst>
      <p:ext uri="{BB962C8B-B14F-4D97-AF65-F5344CB8AC3E}">
        <p14:creationId xmlns:p14="http://schemas.microsoft.com/office/powerpoint/2010/main" val="20355012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7108371" cy="1227667"/>
          </a:xfrm>
        </p:spPr>
        <p:txBody>
          <a:bodyPr/>
          <a:lstStyle/>
          <a:p>
            <a:pPr algn="l"/>
            <a:r>
              <a:rPr lang="en-GB" dirty="0"/>
              <a:t>Challenges we faced 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12839" y="2316162"/>
            <a:ext cx="10490200" cy="3159352"/>
          </a:xfrm>
        </p:spPr>
        <p:txBody>
          <a:bodyPr>
            <a:normAutofit/>
          </a:bodyPr>
          <a:lstStyle/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Two team members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Time management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Unable to meet up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Technical issues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Explaining technical issues 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r>
              <a:rPr lang="en-GB" dirty="0"/>
              <a:t>COVID lockdown</a:t>
            </a: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GB" dirty="0"/>
          </a:p>
          <a:p>
            <a:endParaRPr lang="en-GB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2312E05-096A-9440-A928-C0E7A8AFA28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7627" y="1981200"/>
            <a:ext cx="4632962" cy="28956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44607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4D300-B1E9-3F4D-A183-127E471BD6F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2771" y="753533"/>
            <a:ext cx="10820399" cy="2801935"/>
          </a:xfrm>
        </p:spPr>
        <p:txBody>
          <a:bodyPr/>
          <a:lstStyle/>
          <a:p>
            <a:pPr algn="ctr"/>
            <a:r>
              <a:rPr lang="en-US" dirty="0"/>
              <a:t>Thank you 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7AAC7BA-34B7-D944-B2D4-F8D241AC52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7870" y="3555468"/>
            <a:ext cx="10490200" cy="955675"/>
          </a:xfrm>
        </p:spPr>
        <p:txBody>
          <a:bodyPr/>
          <a:lstStyle/>
          <a:p>
            <a:pPr algn="ctr"/>
            <a:r>
              <a:rPr lang="en-US" dirty="0"/>
              <a:t>From Lola, Tasha &amp; Nini</a:t>
            </a:r>
          </a:p>
        </p:txBody>
      </p:sp>
    </p:spTree>
    <p:extLst>
      <p:ext uri="{BB962C8B-B14F-4D97-AF65-F5344CB8AC3E}">
        <p14:creationId xmlns:p14="http://schemas.microsoft.com/office/powerpoint/2010/main" val="23600844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About US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Ladies In Tech stylized as LIT, is a group of consisting of 3 women from London and … . Lola, Nini and Tasha are all aspiring to transition to a career in technology as a developer. The Sky Get In To Tech course provided us with the foundation, encouragement and confidence to embark on our technology careers .</a:t>
            </a:r>
          </a:p>
        </p:txBody>
      </p:sp>
    </p:spTree>
    <p:extLst>
      <p:ext uri="{BB962C8B-B14F-4D97-AF65-F5344CB8AC3E}">
        <p14:creationId xmlns:p14="http://schemas.microsoft.com/office/powerpoint/2010/main" val="1676607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The project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1825096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Create a blog from scratch using the foundations we have learnt in our 16 week course.</a:t>
            </a:r>
          </a:p>
          <a:p>
            <a:r>
              <a:rPr lang="en-US" dirty="0"/>
              <a:t>Our blog:- insert </a:t>
            </a:r>
            <a:r>
              <a:rPr lang="en-US" dirty="0" err="1"/>
              <a:t>url</a:t>
            </a:r>
            <a:endParaRPr lang="en-US" dirty="0"/>
          </a:p>
          <a:p>
            <a:r>
              <a:rPr lang="en-US" dirty="0"/>
              <a:t>Inspired by our Get In To Tech </a:t>
            </a:r>
            <a:r>
              <a:rPr lang="en-US" dirty="0" err="1"/>
              <a:t>programme</a:t>
            </a:r>
            <a:r>
              <a:rPr lang="en-US" dirty="0"/>
              <a:t>, we created a blog to help women who wish to transition in to a career in tech. The blog would list stories of women on their career journey in tech, learning tips, useful resources and list of key events.</a:t>
            </a: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471585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B3DE3E9E-9BF2-FE43-9251-B63F3F2C8D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95600" y="578374"/>
            <a:ext cx="8610600" cy="1293028"/>
          </a:xfrm>
        </p:spPr>
        <p:txBody>
          <a:bodyPr/>
          <a:lstStyle/>
          <a:p>
            <a:pPr algn="l"/>
            <a:r>
              <a:rPr lang="en-US" dirty="0"/>
              <a:t>RAINY DAY vs SUNNY DAY 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A96D318D-64E4-3D4A-B48E-8B99EF95FF7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56370" y="1618497"/>
            <a:ext cx="1716315" cy="1810503"/>
          </a:xfrm>
          <a:prstGeom prst="rect">
            <a:avLst/>
          </a:prstGeom>
        </p:spPr>
      </p:pic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535EA1B8-4459-DB44-A588-AB91068EAE8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134259" y="1410888"/>
            <a:ext cx="2902856" cy="2902856"/>
          </a:xfrm>
        </p:spPr>
      </p:pic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899CC16F-73D0-1742-A1B7-8A6368C77838}"/>
              </a:ext>
            </a:extLst>
          </p:cNvPr>
          <p:cNvCxnSpPr/>
          <p:nvPr/>
        </p:nvCxnSpPr>
        <p:spPr>
          <a:xfrm>
            <a:off x="6215743" y="1872343"/>
            <a:ext cx="0" cy="4811486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0AB184D8-FFB9-1D4E-A9D3-97B805B6F29F}"/>
              </a:ext>
            </a:extLst>
          </p:cNvPr>
          <p:cNvSpPr txBox="1"/>
          <p:nvPr/>
        </p:nvSpPr>
        <p:spPr>
          <a:xfrm>
            <a:off x="1197429" y="3624943"/>
            <a:ext cx="3581400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number of pages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Select functions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3 sprints maximum- Research, build, test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DC53570-B695-2D4C-B791-FE382D7F2A60}"/>
              </a:ext>
            </a:extLst>
          </p:cNvPr>
          <p:cNvSpPr txBox="1"/>
          <p:nvPr/>
        </p:nvSpPr>
        <p:spPr>
          <a:xfrm flipH="1">
            <a:off x="7045233" y="3428999"/>
            <a:ext cx="3111116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More pages such as search internships, FAQ page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Comments section under blog posts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Create an admin area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Share function for blogs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Newsletter/ email sign up</a:t>
            </a:r>
          </a:p>
        </p:txBody>
      </p:sp>
    </p:spTree>
    <p:extLst>
      <p:ext uri="{BB962C8B-B14F-4D97-AF65-F5344CB8AC3E}">
        <p14:creationId xmlns:p14="http://schemas.microsoft.com/office/powerpoint/2010/main" val="23987822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/>
              <a:t>Sprint 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1647370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 err="1"/>
              <a:t>Finalise</a:t>
            </a:r>
            <a:r>
              <a:rPr lang="en-US" dirty="0"/>
              <a:t> blog name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Create Trello board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 Research tech blog and gather tech stories and images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Research potential code needed </a:t>
            </a:r>
          </a:p>
        </p:txBody>
      </p:sp>
    </p:spTree>
    <p:extLst>
      <p:ext uri="{BB962C8B-B14F-4D97-AF65-F5344CB8AC3E}">
        <p14:creationId xmlns:p14="http://schemas.microsoft.com/office/powerpoint/2010/main" val="43040348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B94C79-56A1-0D45-86DF-594B30A8A3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Recording #3.mp4">
            <a:hlinkClick r:id="" action="ppaction://media"/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276597" y="764373"/>
            <a:ext cx="10229603" cy="5545776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2298335-0E7F-1C43-92EF-0AF9D1A4226F}"/>
              </a:ext>
            </a:extLst>
          </p:cNvPr>
          <p:cNvSpPr txBox="1"/>
          <p:nvPr/>
        </p:nvSpPr>
        <p:spPr>
          <a:xfrm>
            <a:off x="1012371" y="174171"/>
            <a:ext cx="40603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WIREFRAME</a:t>
            </a:r>
          </a:p>
        </p:txBody>
      </p:sp>
    </p:spTree>
    <p:extLst>
      <p:ext uri="{BB962C8B-B14F-4D97-AF65-F5344CB8AC3E}">
        <p14:creationId xmlns:p14="http://schemas.microsoft.com/office/powerpoint/2010/main" val="8099533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902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1"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16BDDC-F7ED-7444-A8E8-9E898E6AAC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688187-9A2A-2944-9F2A-A341F807AD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756"/>
          <a:stretch/>
        </p:blipFill>
        <p:spPr bwMode="auto">
          <a:xfrm>
            <a:off x="939967" y="566057"/>
            <a:ext cx="10283203" cy="567144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AEB32288-1455-944B-9B5D-945B27CFB42B}"/>
              </a:ext>
            </a:extLst>
          </p:cNvPr>
          <p:cNvSpPr txBox="1"/>
          <p:nvPr/>
        </p:nvSpPr>
        <p:spPr>
          <a:xfrm>
            <a:off x="1045029" y="206829"/>
            <a:ext cx="468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TRELLO BOARD</a:t>
            </a:r>
          </a:p>
        </p:txBody>
      </p:sp>
    </p:spTree>
    <p:extLst>
      <p:ext uri="{BB962C8B-B14F-4D97-AF65-F5344CB8AC3E}">
        <p14:creationId xmlns:p14="http://schemas.microsoft.com/office/powerpoint/2010/main" val="4699670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FEA2D4-62A9-4F41-A648-76CFE019967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Sprint 2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2DE32E8-66F4-E14A-BE07-7678E8DC92E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1600" y="3632200"/>
            <a:ext cx="9448800" cy="1625599"/>
          </a:xfrm>
        </p:spPr>
        <p:txBody>
          <a:bodyPr>
            <a:norm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 backend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Build frontend pages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Research bootstrap/ styling </a:t>
            </a:r>
          </a:p>
        </p:txBody>
      </p:sp>
    </p:spTree>
    <p:extLst>
      <p:ext uri="{BB962C8B-B14F-4D97-AF65-F5344CB8AC3E}">
        <p14:creationId xmlns:p14="http://schemas.microsoft.com/office/powerpoint/2010/main" val="7247075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B1D0C-181C-1846-96CF-CD421C3EE0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73149" y="457200"/>
            <a:ext cx="10156555" cy="6347847"/>
          </a:xfr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200CD3A5-F78A-9A43-96B4-425E9FB22032}"/>
              </a:ext>
            </a:extLst>
          </p:cNvPr>
          <p:cNvSpPr txBox="1"/>
          <p:nvPr/>
        </p:nvSpPr>
        <p:spPr>
          <a:xfrm>
            <a:off x="1073149" y="87868"/>
            <a:ext cx="46808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PAGE BUILD </a:t>
            </a:r>
          </a:p>
        </p:txBody>
      </p:sp>
    </p:spTree>
    <p:extLst>
      <p:ext uri="{BB962C8B-B14F-4D97-AF65-F5344CB8AC3E}">
        <p14:creationId xmlns:p14="http://schemas.microsoft.com/office/powerpoint/2010/main" val="3889455364"/>
      </p:ext>
    </p:extLst>
  </p:cSld>
  <p:clrMapOvr>
    <a:masterClrMapping/>
  </p:clrMapOvr>
</p:sld>
</file>

<file path=ppt/theme/theme1.xml><?xml version="1.0" encoding="utf-8"?>
<a:theme xmlns:a="http://schemas.openxmlformats.org/drawingml/2006/main" name="Vapor Trail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DF2E28"/>
      </a:accent1>
      <a:accent2>
        <a:srgbClr val="FE801A"/>
      </a:accent2>
      <a:accent3>
        <a:srgbClr val="E9BF35"/>
      </a:accent3>
      <a:accent4>
        <a:srgbClr val="81BB42"/>
      </a:accent4>
      <a:accent5>
        <a:srgbClr val="32C7A9"/>
      </a:accent5>
      <a:accent6>
        <a:srgbClr val="4A9BDC"/>
      </a:accent6>
      <a:hlink>
        <a:srgbClr val="F0532B"/>
      </a:hlink>
      <a:folHlink>
        <a:srgbClr val="F38B53"/>
      </a:folHlink>
    </a:clrScheme>
    <a:fontScheme name="Vapor Trail">
      <a:maj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8F31A783-2159-4870-BC29-2BA7D038EA4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Vapor Trail</Template>
  <TotalTime>1325</TotalTime>
  <Words>278</Words>
  <Application>Microsoft Macintosh PowerPoint</Application>
  <PresentationFormat>Widescreen</PresentationFormat>
  <Paragraphs>44</Paragraphs>
  <Slides>15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8" baseType="lpstr">
      <vt:lpstr>Arial</vt:lpstr>
      <vt:lpstr>Century Gothic</vt:lpstr>
      <vt:lpstr>Vapor Trail</vt:lpstr>
      <vt:lpstr>Group 3 - lit</vt:lpstr>
      <vt:lpstr>About US</vt:lpstr>
      <vt:lpstr>The project</vt:lpstr>
      <vt:lpstr>RAINY DAY vs SUNNY DAY </vt:lpstr>
      <vt:lpstr>Sprint 1</vt:lpstr>
      <vt:lpstr>PowerPoint Presentation</vt:lpstr>
      <vt:lpstr>PowerPoint Presentation</vt:lpstr>
      <vt:lpstr>Sprint 2</vt:lpstr>
      <vt:lpstr>PowerPoint Presentation</vt:lpstr>
      <vt:lpstr>PowerPoint Presentation</vt:lpstr>
      <vt:lpstr>Sprint 3</vt:lpstr>
      <vt:lpstr>PowerPoint Presentation</vt:lpstr>
      <vt:lpstr>Our BLOG </vt:lpstr>
      <vt:lpstr>Challenges we faced </vt:lpstr>
      <vt:lpstr>Thank you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Omolola Adeyemi</dc:creator>
  <cp:lastModifiedBy>Nini Olorunoje</cp:lastModifiedBy>
  <cp:revision>15</cp:revision>
  <dcterms:created xsi:type="dcterms:W3CDTF">2020-04-17T10:07:22Z</dcterms:created>
  <dcterms:modified xsi:type="dcterms:W3CDTF">2020-04-28T18:45:00Z</dcterms:modified>
</cp:coreProperties>
</file>